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30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8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185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152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364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538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08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82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989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028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617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B6E0-F74D-49FF-9C36-D4880D3E9C0C}" type="datetimeFigureOut">
              <a:rPr lang="sl-SI" smtClean="0"/>
              <a:t>4. apr.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877E-93B7-45C0-AA83-F42A0CFE03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7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3825025" y="2550017"/>
            <a:ext cx="1815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GORČIČNO SEME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123645" y="3094714"/>
            <a:ext cx="194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7570631" y="2365351"/>
            <a:ext cx="1815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ORHIDEJE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7903335" y="4980543"/>
            <a:ext cx="1815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829577" y="4927105"/>
            <a:ext cx="1934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ZRNA SOLI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50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0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096000" y="3186669"/>
            <a:ext cx="1815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ŽIVALI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654602" y="4201082"/>
            <a:ext cx="1815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451538" y="5165209"/>
            <a:ext cx="1068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739684" y="5026839"/>
            <a:ext cx="14166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09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1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3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Širokozaslonsko</PresentationFormat>
  <Paragraphs>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Patricija</dc:creator>
  <cp:lastModifiedBy>Patricija</cp:lastModifiedBy>
  <cp:revision>1</cp:revision>
  <dcterms:created xsi:type="dcterms:W3CDTF">2020-04-04T10:05:16Z</dcterms:created>
  <dcterms:modified xsi:type="dcterms:W3CDTF">2020-04-04T10:05:42Z</dcterms:modified>
</cp:coreProperties>
</file>